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645" r:id="rId2"/>
    <p:sldId id="646" r:id="rId3"/>
    <p:sldId id="653" r:id="rId4"/>
    <p:sldId id="654" r:id="rId5"/>
    <p:sldId id="655" r:id="rId6"/>
    <p:sldId id="656" r:id="rId7"/>
    <p:sldId id="657" r:id="rId8"/>
    <p:sldId id="658" r:id="rId9"/>
    <p:sldId id="659" r:id="rId10"/>
    <p:sldId id="647" r:id="rId11"/>
    <p:sldId id="678" r:id="rId12"/>
    <p:sldId id="679" r:id="rId13"/>
    <p:sldId id="680" r:id="rId14"/>
    <p:sldId id="696" r:id="rId15"/>
    <p:sldId id="681" r:id="rId16"/>
    <p:sldId id="688" r:id="rId17"/>
    <p:sldId id="689" r:id="rId18"/>
    <p:sldId id="691" r:id="rId19"/>
    <p:sldId id="690" r:id="rId20"/>
    <p:sldId id="682" r:id="rId21"/>
    <p:sldId id="683" r:id="rId22"/>
    <p:sldId id="684" r:id="rId23"/>
    <p:sldId id="685" r:id="rId24"/>
    <p:sldId id="686" r:id="rId25"/>
    <p:sldId id="687" r:id="rId26"/>
    <p:sldId id="692" r:id="rId27"/>
    <p:sldId id="693" r:id="rId28"/>
    <p:sldId id="694" r:id="rId29"/>
    <p:sldId id="677" r:id="rId30"/>
    <p:sldId id="695" r:id="rId31"/>
    <p:sldId id="697" r:id="rId32"/>
    <p:sldId id="698" r:id="rId33"/>
    <p:sldId id="699" r:id="rId34"/>
    <p:sldId id="700" r:id="rId35"/>
    <p:sldId id="701" r:id="rId36"/>
    <p:sldId id="711" r:id="rId37"/>
    <p:sldId id="710" r:id="rId38"/>
    <p:sldId id="712" r:id="rId39"/>
    <p:sldId id="702" r:id="rId40"/>
    <p:sldId id="703" r:id="rId41"/>
    <p:sldId id="708" r:id="rId42"/>
    <p:sldId id="704" r:id="rId43"/>
    <p:sldId id="705" r:id="rId44"/>
    <p:sldId id="706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4" autoAdjust="0"/>
    <p:restoredTop sz="91445" autoAdjust="0"/>
  </p:normalViewPr>
  <p:slideViewPr>
    <p:cSldViewPr>
      <p:cViewPr>
        <p:scale>
          <a:sx n="120" d="100"/>
          <a:sy n="120" d="100"/>
        </p:scale>
        <p:origin x="248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20,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581794"/>
            <a:ext cx="7772400" cy="3143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Implementing convolutional </a:t>
            </a:r>
            <a:r>
              <a:rPr lang="en-US" altLang="ko-KR" sz="6000" smtClean="0"/>
              <a:t>neural networks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581794"/>
            <a:ext cx="7772400" cy="3143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Implementing </a:t>
            </a:r>
            <a:r>
              <a:rPr lang="en-US" altLang="ko-KR" sz="6000" dirty="0" smtClean="0">
                <a:solidFill>
                  <a:srgbClr val="C00000"/>
                </a:solidFill>
              </a:rPr>
              <a:t>simple</a:t>
            </a:r>
            <a:r>
              <a:rPr lang="en-US" altLang="ko-KR" sz="6000" dirty="0" smtClean="0"/>
              <a:t> CNNs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41999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0" y="2138362"/>
            <a:ext cx="7810500" cy="2654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719262"/>
            <a:ext cx="6553200" cy="3492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3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2667000"/>
            <a:ext cx="5257800" cy="1308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256" y="549275"/>
            <a:ext cx="7525488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3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595312"/>
            <a:ext cx="8483600" cy="5740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0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50" y="2233612"/>
            <a:ext cx="516890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24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44756"/>
            <a:ext cx="8496300" cy="504151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44756"/>
            <a:ext cx="8496300" cy="504151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29" y="2795736"/>
            <a:ext cx="3873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550" y="2690812"/>
            <a:ext cx="7454900" cy="1549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2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1884362"/>
            <a:ext cx="8039100" cy="3162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6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394" y="549275"/>
            <a:ext cx="6307211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1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028" y="549275"/>
            <a:ext cx="6779944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414" y="549275"/>
            <a:ext cx="6709172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8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993" y="549275"/>
            <a:ext cx="6676014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97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494" y="549275"/>
            <a:ext cx="6463012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8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250" y="2246312"/>
            <a:ext cx="5651500" cy="2438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574" y="549275"/>
            <a:ext cx="6582851" cy="58324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5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581794"/>
            <a:ext cx="7772400" cy="3143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Implementing </a:t>
            </a:r>
            <a:r>
              <a:rPr lang="en-US" altLang="ko-KR" sz="6000" dirty="0" smtClean="0">
                <a:solidFill>
                  <a:srgbClr val="C00000"/>
                </a:solidFill>
              </a:rPr>
              <a:t>modern</a:t>
            </a:r>
            <a:r>
              <a:rPr lang="en-US" altLang="ko-KR" sz="6000" dirty="0" smtClean="0"/>
              <a:t> </a:t>
            </a:r>
            <a:r>
              <a:rPr lang="en-US" altLang="ko-KR" sz="6000" dirty="0" smtClean="0"/>
              <a:t>CNNs</a:t>
            </a:r>
          </a:p>
          <a:p>
            <a:pPr algn="ctr"/>
            <a:r>
              <a:rPr lang="en-US" altLang="ko-KR" sz="6000" dirty="0" smtClean="0"/>
              <a:t>- </a:t>
            </a:r>
            <a:r>
              <a:rPr lang="en-US" altLang="ko-KR" sz="4400" dirty="0" smtClean="0">
                <a:solidFill>
                  <a:schemeClr val="accent4"/>
                </a:solidFill>
              </a:rPr>
              <a:t>dropout</a:t>
            </a:r>
            <a:r>
              <a:rPr lang="en-US" altLang="ko-KR" sz="4400" dirty="0" smtClean="0"/>
              <a:t> + </a:t>
            </a:r>
            <a:r>
              <a:rPr lang="en-US" altLang="ko-KR" sz="4400" dirty="0" err="1" smtClean="0">
                <a:solidFill>
                  <a:schemeClr val="accent6"/>
                </a:solidFill>
              </a:rPr>
              <a:t>batch_norm</a:t>
            </a:r>
            <a:endParaRPr lang="en-US" altLang="ko-KR" sz="36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1782762"/>
            <a:ext cx="8039100" cy="3149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450" y="1733550"/>
            <a:ext cx="6515100" cy="3175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12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700" y="2770981"/>
            <a:ext cx="5816600" cy="1244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2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659" y="404813"/>
            <a:ext cx="6320681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2085181"/>
            <a:ext cx="8039100" cy="26162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2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677860"/>
            <a:ext cx="8496300" cy="543084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4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079" y="908720"/>
            <a:ext cx="5440217" cy="547303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tf.nn.dropout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466" y="1119188"/>
            <a:ext cx="613106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tf.nn.moments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3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886" y="1119188"/>
            <a:ext cx="769422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tf.nn.batch_normalization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2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822866"/>
            <a:ext cx="8496300" cy="514083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7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350" y="2256631"/>
            <a:ext cx="7353300" cy="2273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02797"/>
            <a:ext cx="8496300" cy="478096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42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02797"/>
            <a:ext cx="8496300" cy="478096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34131"/>
            <a:ext cx="37592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3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4131"/>
            <a:ext cx="7467600" cy="1638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13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" y="2631281"/>
            <a:ext cx="8420100" cy="1524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2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2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1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32997</TotalTime>
  <Words>68</Words>
  <Application>Microsoft Macintosh PowerPoint</Application>
  <PresentationFormat>화면 슬라이드 쇼(4:3)</PresentationFormat>
  <Paragraphs>58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tf.nn.dropout</vt:lpstr>
      <vt:lpstr>tf.nn.moments</vt:lpstr>
      <vt:lpstr>tf.nn.batch_normalization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1130</cp:revision>
  <dcterms:created xsi:type="dcterms:W3CDTF">2010-03-17T18:05:41Z</dcterms:created>
  <dcterms:modified xsi:type="dcterms:W3CDTF">2016-08-19T17:44:44Z</dcterms:modified>
</cp:coreProperties>
</file>